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84" r:id="rId4"/>
    <p:sldId id="283" r:id="rId5"/>
    <p:sldId id="285" r:id="rId6"/>
    <p:sldId id="286" r:id="rId7"/>
    <p:sldId id="288" r:id="rId8"/>
    <p:sldId id="311" r:id="rId9"/>
    <p:sldId id="312" r:id="rId10"/>
    <p:sldId id="290" r:id="rId11"/>
    <p:sldId id="291" r:id="rId12"/>
    <p:sldId id="293" r:id="rId13"/>
    <p:sldId id="294" r:id="rId14"/>
    <p:sldId id="295" r:id="rId15"/>
    <p:sldId id="300" r:id="rId16"/>
    <p:sldId id="303" r:id="rId17"/>
    <p:sldId id="296" r:id="rId18"/>
    <p:sldId id="260" r:id="rId1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C7CA-200B-4BF4-A352-5C3A904793F6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24EDE6F-AA5C-4894-BFE7-5DD5C353E816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Бірінші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846473-05BF-439E-86C7-9364C0AA1743}" type="parTrans" cxnId="{A64B7882-A107-43F3-91A1-7718ABF5A038}">
      <dgm:prSet/>
      <dgm:spPr/>
      <dgm:t>
        <a:bodyPr/>
        <a:lstStyle/>
        <a:p>
          <a:endParaRPr lang="ru-RU"/>
        </a:p>
      </dgm:t>
    </dgm:pt>
    <dgm:pt modelId="{E536F7BB-FAF7-4CD1-B008-77A113437354}" type="sibTrans" cxnId="{A64B7882-A107-43F3-91A1-7718ABF5A038}">
      <dgm:prSet/>
      <dgm:spPr/>
      <dgm:t>
        <a:bodyPr/>
        <a:lstStyle/>
        <a:p>
          <a:endParaRPr lang="ru-RU"/>
        </a:p>
      </dgm:t>
    </dgm:pt>
    <dgm:pt modelId="{9A84A3EB-C18D-4485-99F5-D4944AECB298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органикалық заттарды автотрофтар жасайды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FE3AE8-264A-40BF-8D09-D2A5412238AD}" type="parTrans" cxnId="{89465DA4-5D09-4472-AEB7-10D8B1E959FC}">
      <dgm:prSet/>
      <dgm:spPr/>
      <dgm:t>
        <a:bodyPr/>
        <a:lstStyle/>
        <a:p>
          <a:endParaRPr lang="ru-RU"/>
        </a:p>
      </dgm:t>
    </dgm:pt>
    <dgm:pt modelId="{FDD4A89A-E175-44A8-A2BD-6A6E56050B4A}" type="sibTrans" cxnId="{89465DA4-5D09-4472-AEB7-10D8B1E959FC}">
      <dgm:prSet/>
      <dgm:spPr/>
      <dgm:t>
        <a:bodyPr/>
        <a:lstStyle/>
        <a:p>
          <a:endParaRPr lang="ru-RU"/>
        </a:p>
      </dgm:t>
    </dgm:pt>
    <dgm:pt modelId="{68F3686E-3866-40D5-BC5D-1359DA4140EE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Екінші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95C842-7B7A-409E-B93D-7B1F7EB0A46B}" type="parTrans" cxnId="{62E19330-F5EB-4560-A9A8-E49ED6C01300}">
      <dgm:prSet/>
      <dgm:spPr/>
      <dgm:t>
        <a:bodyPr/>
        <a:lstStyle/>
        <a:p>
          <a:endParaRPr lang="ru-RU"/>
        </a:p>
      </dgm:t>
    </dgm:pt>
    <dgm:pt modelId="{F475BF48-59C4-44A2-B8FD-9715C546F2C1}" type="sibTrans" cxnId="{62E19330-F5EB-4560-A9A8-E49ED6C01300}">
      <dgm:prSet/>
      <dgm:spPr/>
      <dgm:t>
        <a:bodyPr/>
        <a:lstStyle/>
        <a:p>
          <a:endParaRPr lang="ru-RU"/>
        </a:p>
      </dgm:t>
    </dgm:pt>
    <dgm:pt modelId="{65FF7E9C-F3A4-4418-9FD5-2E15F755C5C7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органикалық заттарды гетеротрофтар жасады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396D35-FDB7-418A-AD89-11186DFFBD4F}" type="parTrans" cxnId="{3602D909-5263-4AEB-85E1-198967B0DE30}">
      <dgm:prSet/>
      <dgm:spPr/>
      <dgm:t>
        <a:bodyPr/>
        <a:lstStyle/>
        <a:p>
          <a:endParaRPr lang="ru-RU"/>
        </a:p>
      </dgm:t>
    </dgm:pt>
    <dgm:pt modelId="{848A3987-C2E2-479E-BD94-426685D20884}" type="sibTrans" cxnId="{3602D909-5263-4AEB-85E1-198967B0DE30}">
      <dgm:prSet/>
      <dgm:spPr/>
      <dgm:t>
        <a:bodyPr/>
        <a:lstStyle/>
        <a:p>
          <a:endParaRPr lang="ru-RU"/>
        </a:p>
      </dgm:t>
    </dgm:pt>
    <dgm:pt modelId="{B4371D31-7F2D-4296-BCBA-B8671F430BF8}" type="pres">
      <dgm:prSet presAssocID="{2F76C7CA-200B-4BF4-A352-5C3A904793F6}" presName="Name0" presStyleCnt="0">
        <dgm:presLayoutVars>
          <dgm:dir/>
          <dgm:animLvl val="lvl"/>
          <dgm:resizeHandles val="exact"/>
        </dgm:presLayoutVars>
      </dgm:prSet>
      <dgm:spPr/>
    </dgm:pt>
    <dgm:pt modelId="{64BA616E-708F-4079-9EAC-BEAE3414D9A1}" type="pres">
      <dgm:prSet presAssocID="{324EDE6F-AA5C-4894-BFE7-5DD5C353E816}" presName="composite" presStyleCnt="0"/>
      <dgm:spPr/>
    </dgm:pt>
    <dgm:pt modelId="{7DA6D0C4-173A-4F1B-B354-97AD519C559D}" type="pres">
      <dgm:prSet presAssocID="{324EDE6F-AA5C-4894-BFE7-5DD5C353E81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E2409D6-A803-476B-9AEF-824978D2001E}" type="pres">
      <dgm:prSet presAssocID="{324EDE6F-AA5C-4894-BFE7-5DD5C353E816}" presName="desTx" presStyleLbl="alignAccFollowNode1" presStyleIdx="0" presStyleCnt="2">
        <dgm:presLayoutVars>
          <dgm:bulletEnabled val="1"/>
        </dgm:presLayoutVars>
      </dgm:prSet>
      <dgm:spPr/>
    </dgm:pt>
    <dgm:pt modelId="{674705FC-CBC5-4917-A5C3-1B2167DA7A13}" type="pres">
      <dgm:prSet presAssocID="{E536F7BB-FAF7-4CD1-B008-77A113437354}" presName="space" presStyleCnt="0"/>
      <dgm:spPr/>
    </dgm:pt>
    <dgm:pt modelId="{E0CDE5E8-C2F6-4CB6-9109-3D94EFF94E01}" type="pres">
      <dgm:prSet presAssocID="{68F3686E-3866-40D5-BC5D-1359DA4140EE}" presName="composite" presStyleCnt="0"/>
      <dgm:spPr/>
    </dgm:pt>
    <dgm:pt modelId="{225D5495-9E0F-4048-B146-CE28C52FD3A5}" type="pres">
      <dgm:prSet presAssocID="{68F3686E-3866-40D5-BC5D-1359DA4140E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2D137CD-35D3-4BA4-9E07-5AE55C51C3E4}" type="pres">
      <dgm:prSet presAssocID="{68F3686E-3866-40D5-BC5D-1359DA4140E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602D909-5263-4AEB-85E1-198967B0DE30}" srcId="{68F3686E-3866-40D5-BC5D-1359DA4140EE}" destId="{65FF7E9C-F3A4-4418-9FD5-2E15F755C5C7}" srcOrd="0" destOrd="0" parTransId="{98396D35-FDB7-418A-AD89-11186DFFBD4F}" sibTransId="{848A3987-C2E2-479E-BD94-426685D20884}"/>
    <dgm:cxn modelId="{62E19330-F5EB-4560-A9A8-E49ED6C01300}" srcId="{2F76C7CA-200B-4BF4-A352-5C3A904793F6}" destId="{68F3686E-3866-40D5-BC5D-1359DA4140EE}" srcOrd="1" destOrd="0" parTransId="{AF95C842-7B7A-409E-B93D-7B1F7EB0A46B}" sibTransId="{F475BF48-59C4-44A2-B8FD-9715C546F2C1}"/>
    <dgm:cxn modelId="{65A9A373-75F3-4EDC-B7C0-5A6FC1DDF465}" type="presOf" srcId="{65FF7E9C-F3A4-4418-9FD5-2E15F755C5C7}" destId="{F2D137CD-35D3-4BA4-9E07-5AE55C51C3E4}" srcOrd="0" destOrd="0" presId="urn:microsoft.com/office/officeart/2005/8/layout/hList1"/>
    <dgm:cxn modelId="{A64B7882-A107-43F3-91A1-7718ABF5A038}" srcId="{2F76C7CA-200B-4BF4-A352-5C3A904793F6}" destId="{324EDE6F-AA5C-4894-BFE7-5DD5C353E816}" srcOrd="0" destOrd="0" parTransId="{C0846473-05BF-439E-86C7-9364C0AA1743}" sibTransId="{E536F7BB-FAF7-4CD1-B008-77A113437354}"/>
    <dgm:cxn modelId="{89465DA4-5D09-4472-AEB7-10D8B1E959FC}" srcId="{324EDE6F-AA5C-4894-BFE7-5DD5C353E816}" destId="{9A84A3EB-C18D-4485-99F5-D4944AECB298}" srcOrd="0" destOrd="0" parTransId="{02FE3AE8-264A-40BF-8D09-D2A5412238AD}" sibTransId="{FDD4A89A-E175-44A8-A2BD-6A6E56050B4A}"/>
    <dgm:cxn modelId="{6353F2AB-C0B9-453A-B89C-F2F8D84553DA}" type="presOf" srcId="{2F76C7CA-200B-4BF4-A352-5C3A904793F6}" destId="{B4371D31-7F2D-4296-BCBA-B8671F430BF8}" srcOrd="0" destOrd="0" presId="urn:microsoft.com/office/officeart/2005/8/layout/hList1"/>
    <dgm:cxn modelId="{D79880DC-25C1-4509-A3AB-DC4764569A6D}" type="presOf" srcId="{9A84A3EB-C18D-4485-99F5-D4944AECB298}" destId="{0E2409D6-A803-476B-9AEF-824978D2001E}" srcOrd="0" destOrd="0" presId="urn:microsoft.com/office/officeart/2005/8/layout/hList1"/>
    <dgm:cxn modelId="{A3FAABE4-3584-4246-ABFF-69B6647D9074}" type="presOf" srcId="{68F3686E-3866-40D5-BC5D-1359DA4140EE}" destId="{225D5495-9E0F-4048-B146-CE28C52FD3A5}" srcOrd="0" destOrd="0" presId="urn:microsoft.com/office/officeart/2005/8/layout/hList1"/>
    <dgm:cxn modelId="{C9C46CF2-3CA1-4145-B4C3-63B28D1E233F}" type="presOf" srcId="{324EDE6F-AA5C-4894-BFE7-5DD5C353E816}" destId="{7DA6D0C4-173A-4F1B-B354-97AD519C559D}" srcOrd="0" destOrd="0" presId="urn:microsoft.com/office/officeart/2005/8/layout/hList1"/>
    <dgm:cxn modelId="{F1F154BA-C8F7-4339-B822-AF8ED46B1195}" type="presParOf" srcId="{B4371D31-7F2D-4296-BCBA-B8671F430BF8}" destId="{64BA616E-708F-4079-9EAC-BEAE3414D9A1}" srcOrd="0" destOrd="0" presId="urn:microsoft.com/office/officeart/2005/8/layout/hList1"/>
    <dgm:cxn modelId="{A2282937-9797-4F3C-8716-BF3B8FC1BC64}" type="presParOf" srcId="{64BA616E-708F-4079-9EAC-BEAE3414D9A1}" destId="{7DA6D0C4-173A-4F1B-B354-97AD519C559D}" srcOrd="0" destOrd="0" presId="urn:microsoft.com/office/officeart/2005/8/layout/hList1"/>
    <dgm:cxn modelId="{77D233BE-E982-43C4-849E-EEED1A413151}" type="presParOf" srcId="{64BA616E-708F-4079-9EAC-BEAE3414D9A1}" destId="{0E2409D6-A803-476B-9AEF-824978D2001E}" srcOrd="1" destOrd="0" presId="urn:microsoft.com/office/officeart/2005/8/layout/hList1"/>
    <dgm:cxn modelId="{FE74F788-0FD1-4B51-9C2E-52298B131B64}" type="presParOf" srcId="{B4371D31-7F2D-4296-BCBA-B8671F430BF8}" destId="{674705FC-CBC5-4917-A5C3-1B2167DA7A13}" srcOrd="1" destOrd="0" presId="urn:microsoft.com/office/officeart/2005/8/layout/hList1"/>
    <dgm:cxn modelId="{897D24E9-07EF-43AB-8361-69216B036452}" type="presParOf" srcId="{B4371D31-7F2D-4296-BCBA-B8671F430BF8}" destId="{E0CDE5E8-C2F6-4CB6-9109-3D94EFF94E01}" srcOrd="2" destOrd="0" presId="urn:microsoft.com/office/officeart/2005/8/layout/hList1"/>
    <dgm:cxn modelId="{5E692132-9462-4278-94C8-6349CD112EA1}" type="presParOf" srcId="{E0CDE5E8-C2F6-4CB6-9109-3D94EFF94E01}" destId="{225D5495-9E0F-4048-B146-CE28C52FD3A5}" srcOrd="0" destOrd="0" presId="urn:microsoft.com/office/officeart/2005/8/layout/hList1"/>
    <dgm:cxn modelId="{1D8D8959-3E5F-499D-9BB5-B9526EA21FB8}" type="presParOf" srcId="{E0CDE5E8-C2F6-4CB6-9109-3D94EFF94E01}" destId="{F2D137CD-35D3-4BA4-9E07-5AE55C51C3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88204-8BB3-495F-A8C6-B5A5E41C38B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8A35BE-AEF5-4753-87A9-558A9C46C3CA}">
      <dgm:prSet custT="1"/>
      <dgm:spPr/>
      <dgm:t>
        <a:bodyPr/>
        <a:lstStyle/>
        <a:p>
          <a:pPr rtl="0"/>
          <a:r>
            <a:rPr lang="kk-KZ" sz="1600" dirty="0">
              <a:latin typeface="Times New Roman" pitchFamily="18" charset="0"/>
              <a:cs typeface="Times New Roman" pitchFamily="18" charset="0"/>
            </a:rPr>
            <a:t>жалпы бірінші өнім – фотосинтез процесінде құралған органикалық зат мөлшері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9E91E0-E094-4483-8D39-30622545C880}" type="parTrans" cxnId="{98BA16E3-CB37-43C0-B550-0B66C9307033}">
      <dgm:prSet/>
      <dgm:spPr/>
      <dgm:t>
        <a:bodyPr/>
        <a:lstStyle/>
        <a:p>
          <a:endParaRPr lang="ru-RU"/>
        </a:p>
      </dgm:t>
    </dgm:pt>
    <dgm:pt modelId="{BF5A0F3E-E71F-4128-B97A-34C00D89A6C7}" type="sibTrans" cxnId="{98BA16E3-CB37-43C0-B550-0B66C9307033}">
      <dgm:prSet/>
      <dgm:spPr/>
      <dgm:t>
        <a:bodyPr/>
        <a:lstStyle/>
        <a:p>
          <a:endParaRPr lang="ru-RU"/>
        </a:p>
      </dgm:t>
    </dgm:pt>
    <dgm:pt modelId="{4B92CF07-CA1E-4BEE-96FE-467126F6498E}">
      <dgm:prSet custT="1"/>
      <dgm:spPr/>
      <dgm:t>
        <a:bodyPr/>
        <a:lstStyle/>
        <a:p>
          <a:pPr rtl="0"/>
          <a:r>
            <a:rPr lang="kk-KZ" sz="1600" dirty="0">
              <a:latin typeface="Times New Roman" pitchFamily="18" charset="0"/>
              <a:cs typeface="Times New Roman" pitchFamily="18" charset="0"/>
            </a:rPr>
            <a:t>таза бірінші өнім – өсімдіктердің тыныс алуына жұмсалғанынан қалған органикалық заттың жиналу жылдамдығы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5E56796-AF80-4FEC-B295-808D322F3F81}" type="parTrans" cxnId="{4DCE270B-4A41-465D-BE6F-89AA0DF21525}">
      <dgm:prSet/>
      <dgm:spPr/>
      <dgm:t>
        <a:bodyPr/>
        <a:lstStyle/>
        <a:p>
          <a:endParaRPr lang="ru-RU"/>
        </a:p>
      </dgm:t>
    </dgm:pt>
    <dgm:pt modelId="{88A633C3-8657-4D9E-86A9-807B9CFA6CB4}" type="sibTrans" cxnId="{4DCE270B-4A41-465D-BE6F-89AA0DF21525}">
      <dgm:prSet/>
      <dgm:spPr/>
      <dgm:t>
        <a:bodyPr/>
        <a:lstStyle/>
        <a:p>
          <a:endParaRPr lang="ru-RU"/>
        </a:p>
      </dgm:t>
    </dgm:pt>
    <dgm:pt modelId="{EFBABBAF-87B0-4479-A3EB-1B7301319BF6}">
      <dgm:prSet custT="1"/>
      <dgm:spPr/>
      <dgm:t>
        <a:bodyPr/>
        <a:lstStyle/>
        <a:p>
          <a:pPr rtl="0"/>
          <a:r>
            <a:rPr lang="kk-KZ" sz="1600" dirty="0">
              <a:latin typeface="Times New Roman" pitchFamily="18" charset="0"/>
              <a:cs typeface="Times New Roman" pitchFamily="18" charset="0"/>
            </a:rPr>
            <a:t>шын таза бірінші өнім – органикалық заттың жинақталу жылдамдығы, одан есептеу кезеңіндегі гетеротрофтардың пайдаланғанын және опадты-үзіліп түскен өсімдік бөлшектерін алып тастау керек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E2EF2B7-4583-4404-80B6-CACA3A5BCD6B}" type="parTrans" cxnId="{9B2BBEBC-0816-430F-9414-4DCA388D8E36}">
      <dgm:prSet/>
      <dgm:spPr/>
      <dgm:t>
        <a:bodyPr/>
        <a:lstStyle/>
        <a:p>
          <a:endParaRPr lang="ru-RU"/>
        </a:p>
      </dgm:t>
    </dgm:pt>
    <dgm:pt modelId="{47C54018-83D9-4F91-A23E-FFAF675D81EC}" type="sibTrans" cxnId="{9B2BBEBC-0816-430F-9414-4DCA388D8E36}">
      <dgm:prSet/>
      <dgm:spPr/>
      <dgm:t>
        <a:bodyPr/>
        <a:lstStyle/>
        <a:p>
          <a:endParaRPr lang="ru-RU"/>
        </a:p>
      </dgm:t>
    </dgm:pt>
    <dgm:pt modelId="{11642D4E-AF4C-4C02-B77D-069935FBF598}">
      <dgm:prSet custT="1"/>
      <dgm:spPr/>
      <dgm:t>
        <a:bodyPr/>
        <a:lstStyle/>
        <a:p>
          <a:pPr rtl="0"/>
          <a:r>
            <a:rPr lang="kk-KZ" sz="1600" dirty="0">
              <a:latin typeface="Times New Roman" pitchFamily="18" charset="0"/>
              <a:cs typeface="Times New Roman" pitchFamily="18" charset="0"/>
            </a:rPr>
            <a:t>екінші өнім (органикалық заттың гетеротрофты организмдердегі жасалуы)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DB8F39-AC19-4906-96DF-A21E98F804C9}" type="parTrans" cxnId="{72429FDF-EE27-4401-8D6D-01A6C5E6BE1C}">
      <dgm:prSet/>
      <dgm:spPr/>
      <dgm:t>
        <a:bodyPr/>
        <a:lstStyle/>
        <a:p>
          <a:endParaRPr lang="ru-RU"/>
        </a:p>
      </dgm:t>
    </dgm:pt>
    <dgm:pt modelId="{B147CB7B-9D54-4F30-ACBC-03A0D36C1FCF}" type="sibTrans" cxnId="{72429FDF-EE27-4401-8D6D-01A6C5E6BE1C}">
      <dgm:prSet/>
      <dgm:spPr/>
      <dgm:t>
        <a:bodyPr/>
        <a:lstStyle/>
        <a:p>
          <a:endParaRPr lang="ru-RU"/>
        </a:p>
      </dgm:t>
    </dgm:pt>
    <dgm:pt modelId="{E6B9700C-220C-4909-B252-87DDE9F66CA7}" type="pres">
      <dgm:prSet presAssocID="{C4A88204-8BB3-495F-A8C6-B5A5E41C38B8}" presName="Name0" presStyleCnt="0">
        <dgm:presLayoutVars>
          <dgm:dir/>
          <dgm:animLvl val="lvl"/>
          <dgm:resizeHandles val="exact"/>
        </dgm:presLayoutVars>
      </dgm:prSet>
      <dgm:spPr/>
    </dgm:pt>
    <dgm:pt modelId="{3ABEB383-5360-4949-A26E-D963321E9B07}" type="pres">
      <dgm:prSet presAssocID="{11642D4E-AF4C-4C02-B77D-069935FBF598}" presName="boxAndChildren" presStyleCnt="0"/>
      <dgm:spPr/>
    </dgm:pt>
    <dgm:pt modelId="{06473EE0-71D5-4F5A-8A66-8B72AD19281F}" type="pres">
      <dgm:prSet presAssocID="{11642D4E-AF4C-4C02-B77D-069935FBF598}" presName="parentTextBox" presStyleLbl="node1" presStyleIdx="0" presStyleCnt="4"/>
      <dgm:spPr/>
    </dgm:pt>
    <dgm:pt modelId="{8DD380D4-7CCB-44D7-85F3-70A5426C894F}" type="pres">
      <dgm:prSet presAssocID="{47C54018-83D9-4F91-A23E-FFAF675D81EC}" presName="sp" presStyleCnt="0"/>
      <dgm:spPr/>
    </dgm:pt>
    <dgm:pt modelId="{7A36D98B-29B4-445E-B887-A876125631CE}" type="pres">
      <dgm:prSet presAssocID="{EFBABBAF-87B0-4479-A3EB-1B7301319BF6}" presName="arrowAndChildren" presStyleCnt="0"/>
      <dgm:spPr/>
    </dgm:pt>
    <dgm:pt modelId="{DD3CC28A-539B-402F-8CFB-229AF5852E8A}" type="pres">
      <dgm:prSet presAssocID="{EFBABBAF-87B0-4479-A3EB-1B7301319BF6}" presName="parentTextArrow" presStyleLbl="node1" presStyleIdx="1" presStyleCnt="4"/>
      <dgm:spPr/>
    </dgm:pt>
    <dgm:pt modelId="{D9A7471B-AA0A-4EF5-9AAE-FB35A5D429BF}" type="pres">
      <dgm:prSet presAssocID="{88A633C3-8657-4D9E-86A9-807B9CFA6CB4}" presName="sp" presStyleCnt="0"/>
      <dgm:spPr/>
    </dgm:pt>
    <dgm:pt modelId="{1966F924-BB05-40C6-8EDF-B5C431F2B932}" type="pres">
      <dgm:prSet presAssocID="{4B92CF07-CA1E-4BEE-96FE-467126F6498E}" presName="arrowAndChildren" presStyleCnt="0"/>
      <dgm:spPr/>
    </dgm:pt>
    <dgm:pt modelId="{EE76DFB3-FB1F-4F42-A6E8-DBEA186B0B51}" type="pres">
      <dgm:prSet presAssocID="{4B92CF07-CA1E-4BEE-96FE-467126F6498E}" presName="parentTextArrow" presStyleLbl="node1" presStyleIdx="2" presStyleCnt="4"/>
      <dgm:spPr/>
    </dgm:pt>
    <dgm:pt modelId="{3C067FCE-61FF-4587-9055-CBC32BDAECF5}" type="pres">
      <dgm:prSet presAssocID="{BF5A0F3E-E71F-4128-B97A-34C00D89A6C7}" presName="sp" presStyleCnt="0"/>
      <dgm:spPr/>
    </dgm:pt>
    <dgm:pt modelId="{81AF9895-8BA4-4EFA-A7C4-62A0363760BF}" type="pres">
      <dgm:prSet presAssocID="{B28A35BE-AEF5-4753-87A9-558A9C46C3CA}" presName="arrowAndChildren" presStyleCnt="0"/>
      <dgm:spPr/>
    </dgm:pt>
    <dgm:pt modelId="{3126BC56-BFD8-4F4B-BF35-4DE64C7AE240}" type="pres">
      <dgm:prSet presAssocID="{B28A35BE-AEF5-4753-87A9-558A9C46C3CA}" presName="parentTextArrow" presStyleLbl="node1" presStyleIdx="3" presStyleCnt="4"/>
      <dgm:spPr/>
    </dgm:pt>
  </dgm:ptLst>
  <dgm:cxnLst>
    <dgm:cxn modelId="{4DCE270B-4A41-465D-BE6F-89AA0DF21525}" srcId="{C4A88204-8BB3-495F-A8C6-B5A5E41C38B8}" destId="{4B92CF07-CA1E-4BEE-96FE-467126F6498E}" srcOrd="1" destOrd="0" parTransId="{C5E56796-AF80-4FEC-B295-808D322F3F81}" sibTransId="{88A633C3-8657-4D9E-86A9-807B9CFA6CB4}"/>
    <dgm:cxn modelId="{929F5120-76CF-4ACA-BB36-E315CCE4085E}" type="presOf" srcId="{B28A35BE-AEF5-4753-87A9-558A9C46C3CA}" destId="{3126BC56-BFD8-4F4B-BF35-4DE64C7AE240}" srcOrd="0" destOrd="0" presId="urn:microsoft.com/office/officeart/2005/8/layout/process4"/>
    <dgm:cxn modelId="{C7B4295C-54A3-4747-BC39-213EAC2F49C5}" type="presOf" srcId="{4B92CF07-CA1E-4BEE-96FE-467126F6498E}" destId="{EE76DFB3-FB1F-4F42-A6E8-DBEA186B0B51}" srcOrd="0" destOrd="0" presId="urn:microsoft.com/office/officeart/2005/8/layout/process4"/>
    <dgm:cxn modelId="{87304850-D5D7-4624-9C04-9F69D4B37F9C}" type="presOf" srcId="{C4A88204-8BB3-495F-A8C6-B5A5E41C38B8}" destId="{E6B9700C-220C-4909-B252-87DDE9F66CA7}" srcOrd="0" destOrd="0" presId="urn:microsoft.com/office/officeart/2005/8/layout/process4"/>
    <dgm:cxn modelId="{88EBE2AC-DB1C-4F48-B090-F9AFEE0406F9}" type="presOf" srcId="{EFBABBAF-87B0-4479-A3EB-1B7301319BF6}" destId="{DD3CC28A-539B-402F-8CFB-229AF5852E8A}" srcOrd="0" destOrd="0" presId="urn:microsoft.com/office/officeart/2005/8/layout/process4"/>
    <dgm:cxn modelId="{6820B2B5-4E60-4A3E-B718-36FB0E90A50F}" type="presOf" srcId="{11642D4E-AF4C-4C02-B77D-069935FBF598}" destId="{06473EE0-71D5-4F5A-8A66-8B72AD19281F}" srcOrd="0" destOrd="0" presId="urn:microsoft.com/office/officeart/2005/8/layout/process4"/>
    <dgm:cxn modelId="{9B2BBEBC-0816-430F-9414-4DCA388D8E36}" srcId="{C4A88204-8BB3-495F-A8C6-B5A5E41C38B8}" destId="{EFBABBAF-87B0-4479-A3EB-1B7301319BF6}" srcOrd="2" destOrd="0" parTransId="{8E2EF2B7-4583-4404-80B6-CACA3A5BCD6B}" sibTransId="{47C54018-83D9-4F91-A23E-FFAF675D81EC}"/>
    <dgm:cxn modelId="{72429FDF-EE27-4401-8D6D-01A6C5E6BE1C}" srcId="{C4A88204-8BB3-495F-A8C6-B5A5E41C38B8}" destId="{11642D4E-AF4C-4C02-B77D-069935FBF598}" srcOrd="3" destOrd="0" parTransId="{93DB8F39-AC19-4906-96DF-A21E98F804C9}" sibTransId="{B147CB7B-9D54-4F30-ACBC-03A0D36C1FCF}"/>
    <dgm:cxn modelId="{98BA16E3-CB37-43C0-B550-0B66C9307033}" srcId="{C4A88204-8BB3-495F-A8C6-B5A5E41C38B8}" destId="{B28A35BE-AEF5-4753-87A9-558A9C46C3CA}" srcOrd="0" destOrd="0" parTransId="{F49E91E0-E094-4483-8D39-30622545C880}" sibTransId="{BF5A0F3E-E71F-4128-B97A-34C00D89A6C7}"/>
    <dgm:cxn modelId="{3E702554-7966-4016-8128-C59F0027BC6A}" type="presParOf" srcId="{E6B9700C-220C-4909-B252-87DDE9F66CA7}" destId="{3ABEB383-5360-4949-A26E-D963321E9B07}" srcOrd="0" destOrd="0" presId="urn:microsoft.com/office/officeart/2005/8/layout/process4"/>
    <dgm:cxn modelId="{081D0446-41BC-4AB4-82C3-BD6D3D4040A6}" type="presParOf" srcId="{3ABEB383-5360-4949-A26E-D963321E9B07}" destId="{06473EE0-71D5-4F5A-8A66-8B72AD19281F}" srcOrd="0" destOrd="0" presId="urn:microsoft.com/office/officeart/2005/8/layout/process4"/>
    <dgm:cxn modelId="{8BD2E29D-A15C-4199-8E54-CDB8BE6542B6}" type="presParOf" srcId="{E6B9700C-220C-4909-B252-87DDE9F66CA7}" destId="{8DD380D4-7CCB-44D7-85F3-70A5426C894F}" srcOrd="1" destOrd="0" presId="urn:microsoft.com/office/officeart/2005/8/layout/process4"/>
    <dgm:cxn modelId="{136686E3-5A9A-4B6C-91A0-57507EFD9266}" type="presParOf" srcId="{E6B9700C-220C-4909-B252-87DDE9F66CA7}" destId="{7A36D98B-29B4-445E-B887-A876125631CE}" srcOrd="2" destOrd="0" presId="urn:microsoft.com/office/officeart/2005/8/layout/process4"/>
    <dgm:cxn modelId="{9EC705A1-7D75-442A-95A7-CA3AE80A2DCB}" type="presParOf" srcId="{7A36D98B-29B4-445E-B887-A876125631CE}" destId="{DD3CC28A-539B-402F-8CFB-229AF5852E8A}" srcOrd="0" destOrd="0" presId="urn:microsoft.com/office/officeart/2005/8/layout/process4"/>
    <dgm:cxn modelId="{3AA865EC-08F5-4995-AD28-17AB45EA4BF8}" type="presParOf" srcId="{E6B9700C-220C-4909-B252-87DDE9F66CA7}" destId="{D9A7471B-AA0A-4EF5-9AAE-FB35A5D429BF}" srcOrd="3" destOrd="0" presId="urn:microsoft.com/office/officeart/2005/8/layout/process4"/>
    <dgm:cxn modelId="{6299C4DD-4F17-4AA8-8137-EDD2B8C6F99A}" type="presParOf" srcId="{E6B9700C-220C-4909-B252-87DDE9F66CA7}" destId="{1966F924-BB05-40C6-8EDF-B5C431F2B932}" srcOrd="4" destOrd="0" presId="urn:microsoft.com/office/officeart/2005/8/layout/process4"/>
    <dgm:cxn modelId="{06417F49-6AB1-4B74-8DE4-676CAE565A20}" type="presParOf" srcId="{1966F924-BB05-40C6-8EDF-B5C431F2B932}" destId="{EE76DFB3-FB1F-4F42-A6E8-DBEA186B0B51}" srcOrd="0" destOrd="0" presId="urn:microsoft.com/office/officeart/2005/8/layout/process4"/>
    <dgm:cxn modelId="{B20B3268-7368-4A63-86C3-DA53B4807A47}" type="presParOf" srcId="{E6B9700C-220C-4909-B252-87DDE9F66CA7}" destId="{3C067FCE-61FF-4587-9055-CBC32BDAECF5}" srcOrd="5" destOrd="0" presId="urn:microsoft.com/office/officeart/2005/8/layout/process4"/>
    <dgm:cxn modelId="{F60EA18D-FDC9-4B02-855A-D326BC4C7489}" type="presParOf" srcId="{E6B9700C-220C-4909-B252-87DDE9F66CA7}" destId="{81AF9895-8BA4-4EFA-A7C4-62A0363760BF}" srcOrd="6" destOrd="0" presId="urn:microsoft.com/office/officeart/2005/8/layout/process4"/>
    <dgm:cxn modelId="{374396C4-2FC0-4BCE-8427-4F7B16F4473C}" type="presParOf" srcId="{81AF9895-8BA4-4EFA-A7C4-62A0363760BF}" destId="{3126BC56-BFD8-4F4B-BF35-4DE64C7AE2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208EC-5E87-4B03-8C31-EDBE67C59BD4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7B373A3D-92BA-468A-A519-FD8A5B594758}">
      <dgm:prSet phldrT="[Текст]"/>
      <dgm:spPr/>
      <dgm:t>
        <a:bodyPr/>
        <a:lstStyle/>
        <a:p>
          <a:r>
            <a:rPr lang="kk-KZ" dirty="0"/>
            <a:t>Пайдалы өнім</a:t>
          </a:r>
          <a:endParaRPr lang="ru-RU" dirty="0"/>
        </a:p>
      </dgm:t>
    </dgm:pt>
    <dgm:pt modelId="{700CB49A-75FC-4CAC-A57D-6BA4681858E5}" type="parTrans" cxnId="{7F759C0F-63CC-409B-9D0D-F2E7B840D927}">
      <dgm:prSet/>
      <dgm:spPr/>
      <dgm:t>
        <a:bodyPr/>
        <a:lstStyle/>
        <a:p>
          <a:endParaRPr lang="ru-RU"/>
        </a:p>
      </dgm:t>
    </dgm:pt>
    <dgm:pt modelId="{E7F7D458-4429-4409-97C7-81F1C7D79AE3}" type="sibTrans" cxnId="{7F759C0F-63CC-409B-9D0D-F2E7B840D927}">
      <dgm:prSet/>
      <dgm:spPr/>
      <dgm:t>
        <a:bodyPr/>
        <a:lstStyle/>
        <a:p>
          <a:endParaRPr lang="ru-RU"/>
        </a:p>
      </dgm:t>
    </dgm:pt>
    <dgm:pt modelId="{CE3D23DC-8044-49BC-9D18-38BB60120C59}">
      <dgm:prSet phldrT="[Текст]"/>
      <dgm:spPr/>
      <dgm:t>
        <a:bodyPr/>
        <a:lstStyle/>
        <a:p>
          <a:r>
            <a:rPr lang="kk-KZ" dirty="0"/>
            <a:t>Биологиялық өнімділік</a:t>
          </a:r>
          <a:endParaRPr lang="ru-RU" dirty="0"/>
        </a:p>
      </dgm:t>
    </dgm:pt>
    <dgm:pt modelId="{2BE6D8EB-A421-420D-9A4C-ABEADD28B0F3}" type="parTrans" cxnId="{48D679EA-81EE-422B-B545-4BFFE6E0CFC9}">
      <dgm:prSet/>
      <dgm:spPr/>
      <dgm:t>
        <a:bodyPr/>
        <a:lstStyle/>
        <a:p>
          <a:endParaRPr lang="ru-RU"/>
        </a:p>
      </dgm:t>
    </dgm:pt>
    <dgm:pt modelId="{A147F06A-C938-4115-80E5-F766B483E635}" type="sibTrans" cxnId="{48D679EA-81EE-422B-B545-4BFFE6E0CFC9}">
      <dgm:prSet/>
      <dgm:spPr/>
      <dgm:t>
        <a:bodyPr/>
        <a:lstStyle/>
        <a:p>
          <a:endParaRPr lang="ru-RU"/>
        </a:p>
      </dgm:t>
    </dgm:pt>
    <dgm:pt modelId="{27692E6B-F377-4C7F-8C53-330A0EBFDCB8}" type="pres">
      <dgm:prSet presAssocID="{BCE208EC-5E87-4B03-8C31-EDBE67C59BD4}" presName="Name0" presStyleCnt="0">
        <dgm:presLayoutVars>
          <dgm:dir/>
          <dgm:resizeHandles val="exact"/>
        </dgm:presLayoutVars>
      </dgm:prSet>
      <dgm:spPr/>
    </dgm:pt>
    <dgm:pt modelId="{A75A8B39-E14D-42D7-BDC6-A6AF4A5A7377}" type="pres">
      <dgm:prSet presAssocID="{BCE208EC-5E87-4B03-8C31-EDBE67C59BD4}" presName="vNodes" presStyleCnt="0"/>
      <dgm:spPr/>
    </dgm:pt>
    <dgm:pt modelId="{B663ECB9-130D-4A63-B2A6-F96119809E10}" type="pres">
      <dgm:prSet presAssocID="{7B373A3D-92BA-468A-A519-FD8A5B594758}" presName="node" presStyleLbl="node1" presStyleIdx="0" presStyleCnt="2" custScaleX="35351" custScaleY="38135">
        <dgm:presLayoutVars>
          <dgm:bulletEnabled val="1"/>
        </dgm:presLayoutVars>
      </dgm:prSet>
      <dgm:spPr/>
    </dgm:pt>
    <dgm:pt modelId="{E5BBE7BF-888A-4E3F-AE50-D43709D466A5}" type="pres">
      <dgm:prSet presAssocID="{BCE208EC-5E87-4B03-8C31-EDBE67C59BD4}" presName="sibTransLast" presStyleLbl="sibTrans2D1" presStyleIdx="0" presStyleCnt="1"/>
      <dgm:spPr/>
    </dgm:pt>
    <dgm:pt modelId="{8E71525D-2CE2-4225-A7B5-83AE5938B186}" type="pres">
      <dgm:prSet presAssocID="{BCE208EC-5E87-4B03-8C31-EDBE67C59BD4}" presName="connectorText" presStyleLbl="sibTrans2D1" presStyleIdx="0" presStyleCnt="1"/>
      <dgm:spPr/>
    </dgm:pt>
    <dgm:pt modelId="{4FC6FCC3-85C1-46E5-902F-65404DE3F87D}" type="pres">
      <dgm:prSet presAssocID="{BCE208EC-5E87-4B03-8C31-EDBE67C59BD4}" presName="lastNode" presStyleLbl="node1" presStyleIdx="1" presStyleCnt="2" custScaleX="67905" custScaleY="68685">
        <dgm:presLayoutVars>
          <dgm:bulletEnabled val="1"/>
        </dgm:presLayoutVars>
      </dgm:prSet>
      <dgm:spPr/>
    </dgm:pt>
  </dgm:ptLst>
  <dgm:cxnLst>
    <dgm:cxn modelId="{7F759C0F-63CC-409B-9D0D-F2E7B840D927}" srcId="{BCE208EC-5E87-4B03-8C31-EDBE67C59BD4}" destId="{7B373A3D-92BA-468A-A519-FD8A5B594758}" srcOrd="0" destOrd="0" parTransId="{700CB49A-75FC-4CAC-A57D-6BA4681858E5}" sibTransId="{E7F7D458-4429-4409-97C7-81F1C7D79AE3}"/>
    <dgm:cxn modelId="{9838B513-B735-485D-B1DD-127EF3D83CCE}" type="presOf" srcId="{7B373A3D-92BA-468A-A519-FD8A5B594758}" destId="{B663ECB9-130D-4A63-B2A6-F96119809E10}" srcOrd="0" destOrd="0" presId="urn:microsoft.com/office/officeart/2005/8/layout/equation2"/>
    <dgm:cxn modelId="{BE07E941-708F-49D5-BF0A-91E94E702C2D}" type="presOf" srcId="{BCE208EC-5E87-4B03-8C31-EDBE67C59BD4}" destId="{27692E6B-F377-4C7F-8C53-330A0EBFDCB8}" srcOrd="0" destOrd="0" presId="urn:microsoft.com/office/officeart/2005/8/layout/equation2"/>
    <dgm:cxn modelId="{D0455D66-6C02-4D23-A6C4-1BFC5EB83CF7}" type="presOf" srcId="{E7F7D458-4429-4409-97C7-81F1C7D79AE3}" destId="{8E71525D-2CE2-4225-A7B5-83AE5938B186}" srcOrd="1" destOrd="0" presId="urn:microsoft.com/office/officeart/2005/8/layout/equation2"/>
    <dgm:cxn modelId="{064FDD4B-F837-4686-BE46-E1364F217FEF}" type="presOf" srcId="{E7F7D458-4429-4409-97C7-81F1C7D79AE3}" destId="{E5BBE7BF-888A-4E3F-AE50-D43709D466A5}" srcOrd="0" destOrd="0" presId="urn:microsoft.com/office/officeart/2005/8/layout/equation2"/>
    <dgm:cxn modelId="{2DA9C755-5249-4001-B2C6-020457D39AB8}" type="presOf" srcId="{CE3D23DC-8044-49BC-9D18-38BB60120C59}" destId="{4FC6FCC3-85C1-46E5-902F-65404DE3F87D}" srcOrd="0" destOrd="0" presId="urn:microsoft.com/office/officeart/2005/8/layout/equation2"/>
    <dgm:cxn modelId="{48D679EA-81EE-422B-B545-4BFFE6E0CFC9}" srcId="{BCE208EC-5E87-4B03-8C31-EDBE67C59BD4}" destId="{CE3D23DC-8044-49BC-9D18-38BB60120C59}" srcOrd="1" destOrd="0" parTransId="{2BE6D8EB-A421-420D-9A4C-ABEADD28B0F3}" sibTransId="{A147F06A-C938-4115-80E5-F766B483E635}"/>
    <dgm:cxn modelId="{45234FE9-B7FF-48C9-95E2-281CBFE9F87C}" type="presParOf" srcId="{27692E6B-F377-4C7F-8C53-330A0EBFDCB8}" destId="{A75A8B39-E14D-42D7-BDC6-A6AF4A5A7377}" srcOrd="0" destOrd="0" presId="urn:microsoft.com/office/officeart/2005/8/layout/equation2"/>
    <dgm:cxn modelId="{D083EAA8-B559-4CFF-A85D-5BD294D2CE6C}" type="presParOf" srcId="{A75A8B39-E14D-42D7-BDC6-A6AF4A5A7377}" destId="{B663ECB9-130D-4A63-B2A6-F96119809E10}" srcOrd="0" destOrd="0" presId="urn:microsoft.com/office/officeart/2005/8/layout/equation2"/>
    <dgm:cxn modelId="{97449251-99C3-4647-8116-1B79D17BB15C}" type="presParOf" srcId="{27692E6B-F377-4C7F-8C53-330A0EBFDCB8}" destId="{E5BBE7BF-888A-4E3F-AE50-D43709D466A5}" srcOrd="1" destOrd="0" presId="urn:microsoft.com/office/officeart/2005/8/layout/equation2"/>
    <dgm:cxn modelId="{4B1A5259-0A5C-4006-9228-B36AD1BABC5B}" type="presParOf" srcId="{E5BBE7BF-888A-4E3F-AE50-D43709D466A5}" destId="{8E71525D-2CE2-4225-A7B5-83AE5938B186}" srcOrd="0" destOrd="0" presId="urn:microsoft.com/office/officeart/2005/8/layout/equation2"/>
    <dgm:cxn modelId="{28D3CDD4-4F47-4DF2-A94C-6CFB95519765}" type="presParOf" srcId="{27692E6B-F377-4C7F-8C53-330A0EBFDCB8}" destId="{4FC6FCC3-85C1-46E5-902F-65404DE3F87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D054F-5554-4C2E-A241-F33FAD301EB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F2D7A-7E83-4030-8F4B-35E1871D4A4B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ормандағы доминант ағаш түрлерін таңдап алады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2B2A3D0D-D93B-4F5B-B85C-3794869B4633}" type="parTrans" cxnId="{13C129B7-B7A2-4020-95E9-2C410355C55A}">
      <dgm:prSet/>
      <dgm:spPr/>
      <dgm:t>
        <a:bodyPr/>
        <a:lstStyle/>
        <a:p>
          <a:endParaRPr lang="ru-RU"/>
        </a:p>
      </dgm:t>
    </dgm:pt>
    <dgm:pt modelId="{1073F31E-6985-42C9-A174-F1093F875A1E}" type="sibTrans" cxnId="{13C129B7-B7A2-4020-95E9-2C410355C55A}">
      <dgm:prSet/>
      <dgm:spPr/>
      <dgm:t>
        <a:bodyPr/>
        <a:lstStyle/>
        <a:p>
          <a:endParaRPr lang="ru-RU"/>
        </a:p>
      </dgm:t>
    </dgm:pt>
    <dgm:pt modelId="{E5D243D2-5F44-4F61-8430-B40A31C92B47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1,3 м биіктікте 1 гектардағы ағаштардың стволының диаметрін анықтайды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C6DA2A57-FAC8-44E9-8CF6-022D87D68DA7}" type="parTrans" cxnId="{7055FAFA-84B6-43E0-8A34-9BF7CAB860D9}">
      <dgm:prSet/>
      <dgm:spPr/>
      <dgm:t>
        <a:bodyPr/>
        <a:lstStyle/>
        <a:p>
          <a:endParaRPr lang="ru-RU"/>
        </a:p>
      </dgm:t>
    </dgm:pt>
    <dgm:pt modelId="{876A29C1-755C-463A-B7C9-ABFBFDDEB1AB}" type="sibTrans" cxnId="{7055FAFA-84B6-43E0-8A34-9BF7CAB860D9}">
      <dgm:prSet/>
      <dgm:spPr/>
      <dgm:t>
        <a:bodyPr/>
        <a:lstStyle/>
        <a:p>
          <a:endParaRPr lang="ru-RU"/>
        </a:p>
      </dgm:t>
    </dgm:pt>
    <dgm:pt modelId="{7EE56631-D6B4-442F-9A5A-4F0FA3C88EE8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Биіктік өлшеуіштер эклиметр арқылы биіктіктерін анықтайды 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4AF8590A-504E-40FA-A8C5-B51E6DC46829}" type="parTrans" cxnId="{6D5A2989-ACDB-499B-9DDC-8AE7EEE00FAB}">
      <dgm:prSet/>
      <dgm:spPr/>
      <dgm:t>
        <a:bodyPr/>
        <a:lstStyle/>
        <a:p>
          <a:endParaRPr lang="ru-RU"/>
        </a:p>
      </dgm:t>
    </dgm:pt>
    <dgm:pt modelId="{56373505-2657-4FCC-8E78-98E7C59B7F22}" type="sibTrans" cxnId="{6D5A2989-ACDB-499B-9DDC-8AE7EEE00FAB}">
      <dgm:prSet/>
      <dgm:spPr/>
      <dgm:t>
        <a:bodyPr/>
        <a:lstStyle/>
        <a:p>
          <a:endParaRPr lang="ru-RU"/>
        </a:p>
      </dgm:t>
    </dgm:pt>
    <dgm:pt modelId="{B9744B39-FE96-4FF9-96A5-13ADDED21EDE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Сосын олардың ішінде орташа биіктігіне және диаметріне қарап 3 модельдік ағаштарды алады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CC0A93BE-ED81-4B99-BA72-693420955F02}" type="parTrans" cxnId="{4E9D078E-849D-4A3F-9FCA-EA7F3A805EBB}">
      <dgm:prSet/>
      <dgm:spPr/>
      <dgm:t>
        <a:bodyPr/>
        <a:lstStyle/>
        <a:p>
          <a:endParaRPr lang="ru-RU"/>
        </a:p>
      </dgm:t>
    </dgm:pt>
    <dgm:pt modelId="{B5C0F8FA-A39E-443E-9C49-EB5739395FE3}" type="sibTrans" cxnId="{4E9D078E-849D-4A3F-9FCA-EA7F3A805EBB}">
      <dgm:prSet/>
      <dgm:spPr/>
      <dgm:t>
        <a:bodyPr/>
        <a:lstStyle/>
        <a:p>
          <a:endParaRPr lang="ru-RU"/>
        </a:p>
      </dgm:t>
    </dgm:pt>
    <dgm:pt modelId="{B88FEBDF-39F0-40C3-9543-3A6693AC2F28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Сосын сол модельдік ағаштарды жер бетінің деңгейінде кесіп, бүкіл бойындағы бұтақтарынан тазартады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5BF4B3D5-0E8C-4998-84D9-5D5AB71DF482}" type="parTrans" cxnId="{90AAFB11-BFE5-440F-8CD2-739F67937F3A}">
      <dgm:prSet/>
      <dgm:spPr/>
      <dgm:t>
        <a:bodyPr/>
        <a:lstStyle/>
        <a:p>
          <a:endParaRPr lang="ru-RU"/>
        </a:p>
      </dgm:t>
    </dgm:pt>
    <dgm:pt modelId="{270F45D9-63AF-4AE8-9675-C3DA18F26BDE}" type="sibTrans" cxnId="{90AAFB11-BFE5-440F-8CD2-739F67937F3A}">
      <dgm:prSet/>
      <dgm:spPr/>
      <dgm:t>
        <a:bodyPr/>
        <a:lstStyle/>
        <a:p>
          <a:endParaRPr lang="ru-RU"/>
        </a:p>
      </dgm:t>
    </dgm:pt>
    <dgm:pt modelId="{C25BFC67-E989-47F9-8F33-F1299FF18C9A}">
      <dgm:prSet custT="1"/>
      <dgm:spPr/>
      <dgm:t>
        <a:bodyPr/>
        <a:lstStyle/>
        <a:p>
          <a:pPr rtl="0"/>
          <a:r>
            <a:rPr lang="kk-KZ" sz="1300" b="0" dirty="0">
              <a:latin typeface="Times New Roman" pitchFamily="18" charset="0"/>
              <a:cs typeface="Times New Roman" pitchFamily="18" charset="0"/>
            </a:rPr>
            <a:t>Оларды ұзындығы  2 метр бөліктерге бөледі. Ағаштың толық ұзындығы анықталады, диаметрін анықтайды </a:t>
          </a:r>
          <a:endParaRPr lang="ru-RU" sz="1300" b="0" dirty="0">
            <a:latin typeface="Times New Roman" pitchFamily="18" charset="0"/>
            <a:cs typeface="Times New Roman" pitchFamily="18" charset="0"/>
          </a:endParaRPr>
        </a:p>
      </dgm:t>
    </dgm:pt>
    <dgm:pt modelId="{F6535DB8-F6E8-4C33-AFEE-D97FE4D23609}" type="parTrans" cxnId="{98523A84-2F8E-420C-81E0-A809A7B6C4DF}">
      <dgm:prSet/>
      <dgm:spPr/>
      <dgm:t>
        <a:bodyPr/>
        <a:lstStyle/>
        <a:p>
          <a:endParaRPr lang="ru-RU"/>
        </a:p>
      </dgm:t>
    </dgm:pt>
    <dgm:pt modelId="{3B323222-C716-4BB1-A8F8-811FD392B420}" type="sibTrans" cxnId="{98523A84-2F8E-420C-81E0-A809A7B6C4DF}">
      <dgm:prSet/>
      <dgm:spPr/>
      <dgm:t>
        <a:bodyPr/>
        <a:lstStyle/>
        <a:p>
          <a:endParaRPr lang="ru-RU"/>
        </a:p>
      </dgm:t>
    </dgm:pt>
    <dgm:pt modelId="{7CB839C3-27F7-48E2-90FC-8198644C766F}" type="pres">
      <dgm:prSet presAssocID="{8E0D054F-5554-4C2E-A241-F33FAD301EBF}" presName="Name0" presStyleCnt="0">
        <dgm:presLayoutVars>
          <dgm:dir/>
          <dgm:resizeHandles val="exact"/>
        </dgm:presLayoutVars>
      </dgm:prSet>
      <dgm:spPr/>
    </dgm:pt>
    <dgm:pt modelId="{1FE5F0AB-18A1-4DEE-ACCF-E9D59E45B36A}" type="pres">
      <dgm:prSet presAssocID="{8E0D054F-5554-4C2E-A241-F33FAD301EBF}" presName="cycle" presStyleCnt="0"/>
      <dgm:spPr/>
    </dgm:pt>
    <dgm:pt modelId="{2F985B7B-326D-42F5-BEE4-FCB67D4A6A2E}" type="pres">
      <dgm:prSet presAssocID="{189F2D7A-7E83-4030-8F4B-35E1871D4A4B}" presName="nodeFirstNode" presStyleLbl="node1" presStyleIdx="0" presStyleCnt="6">
        <dgm:presLayoutVars>
          <dgm:bulletEnabled val="1"/>
        </dgm:presLayoutVars>
      </dgm:prSet>
      <dgm:spPr/>
    </dgm:pt>
    <dgm:pt modelId="{60E7D30C-3446-49FC-A220-087C986C1DD8}" type="pres">
      <dgm:prSet presAssocID="{1073F31E-6985-42C9-A174-F1093F875A1E}" presName="sibTransFirstNode" presStyleLbl="bgShp" presStyleIdx="0" presStyleCnt="1"/>
      <dgm:spPr/>
    </dgm:pt>
    <dgm:pt modelId="{E8281FBD-53F0-4D2A-9806-649C413F2C61}" type="pres">
      <dgm:prSet presAssocID="{E5D243D2-5F44-4F61-8430-B40A31C92B47}" presName="nodeFollowingNodes" presStyleLbl="node1" presStyleIdx="1" presStyleCnt="6">
        <dgm:presLayoutVars>
          <dgm:bulletEnabled val="1"/>
        </dgm:presLayoutVars>
      </dgm:prSet>
      <dgm:spPr/>
    </dgm:pt>
    <dgm:pt modelId="{B5DDE6A5-254B-47BD-9C2F-9DE31BD13FE7}" type="pres">
      <dgm:prSet presAssocID="{7EE56631-D6B4-442F-9A5A-4F0FA3C88EE8}" presName="nodeFollowingNodes" presStyleLbl="node1" presStyleIdx="2" presStyleCnt="6">
        <dgm:presLayoutVars>
          <dgm:bulletEnabled val="1"/>
        </dgm:presLayoutVars>
      </dgm:prSet>
      <dgm:spPr/>
    </dgm:pt>
    <dgm:pt modelId="{E4B8E62E-9FB3-4837-BB37-FA8349FCD131}" type="pres">
      <dgm:prSet presAssocID="{B9744B39-FE96-4FF9-96A5-13ADDED21EDE}" presName="nodeFollowingNodes" presStyleLbl="node1" presStyleIdx="3" presStyleCnt="6">
        <dgm:presLayoutVars>
          <dgm:bulletEnabled val="1"/>
        </dgm:presLayoutVars>
      </dgm:prSet>
      <dgm:spPr/>
    </dgm:pt>
    <dgm:pt modelId="{DB8C59F3-E536-46AB-8D78-CC74C09640A1}" type="pres">
      <dgm:prSet presAssocID="{B88FEBDF-39F0-40C3-9543-3A6693AC2F28}" presName="nodeFollowingNodes" presStyleLbl="node1" presStyleIdx="4" presStyleCnt="6">
        <dgm:presLayoutVars>
          <dgm:bulletEnabled val="1"/>
        </dgm:presLayoutVars>
      </dgm:prSet>
      <dgm:spPr/>
    </dgm:pt>
    <dgm:pt modelId="{A795B94B-4CE0-4E56-958D-EBE6BCB68FE5}" type="pres">
      <dgm:prSet presAssocID="{C25BFC67-E989-47F9-8F33-F1299FF18C9A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0AAFB11-BFE5-440F-8CD2-739F67937F3A}" srcId="{8E0D054F-5554-4C2E-A241-F33FAD301EBF}" destId="{B88FEBDF-39F0-40C3-9543-3A6693AC2F28}" srcOrd="4" destOrd="0" parTransId="{5BF4B3D5-0E8C-4998-84D9-5D5AB71DF482}" sibTransId="{270F45D9-63AF-4AE8-9675-C3DA18F26BDE}"/>
    <dgm:cxn modelId="{B9990F21-7096-4498-8E31-CFC65C528E0B}" type="presOf" srcId="{1073F31E-6985-42C9-A174-F1093F875A1E}" destId="{60E7D30C-3446-49FC-A220-087C986C1DD8}" srcOrd="0" destOrd="0" presId="urn:microsoft.com/office/officeart/2005/8/layout/cycle3"/>
    <dgm:cxn modelId="{3DD0DF52-29CA-4B92-92EF-2079B67093D0}" type="presOf" srcId="{B88FEBDF-39F0-40C3-9543-3A6693AC2F28}" destId="{DB8C59F3-E536-46AB-8D78-CC74C09640A1}" srcOrd="0" destOrd="0" presId="urn:microsoft.com/office/officeart/2005/8/layout/cycle3"/>
    <dgm:cxn modelId="{4ECB7479-821B-406C-B9F3-A53B4AC5EAF5}" type="presOf" srcId="{C25BFC67-E989-47F9-8F33-F1299FF18C9A}" destId="{A795B94B-4CE0-4E56-958D-EBE6BCB68FE5}" srcOrd="0" destOrd="0" presId="urn:microsoft.com/office/officeart/2005/8/layout/cycle3"/>
    <dgm:cxn modelId="{F216AD7F-76FC-4BB5-8807-2FBA13BF6543}" type="presOf" srcId="{7EE56631-D6B4-442F-9A5A-4F0FA3C88EE8}" destId="{B5DDE6A5-254B-47BD-9C2F-9DE31BD13FE7}" srcOrd="0" destOrd="0" presId="urn:microsoft.com/office/officeart/2005/8/layout/cycle3"/>
    <dgm:cxn modelId="{0B742680-02F7-4F82-ACA4-D321A63728F6}" type="presOf" srcId="{8E0D054F-5554-4C2E-A241-F33FAD301EBF}" destId="{7CB839C3-27F7-48E2-90FC-8198644C766F}" srcOrd="0" destOrd="0" presId="urn:microsoft.com/office/officeart/2005/8/layout/cycle3"/>
    <dgm:cxn modelId="{98523A84-2F8E-420C-81E0-A809A7B6C4DF}" srcId="{8E0D054F-5554-4C2E-A241-F33FAD301EBF}" destId="{C25BFC67-E989-47F9-8F33-F1299FF18C9A}" srcOrd="5" destOrd="0" parTransId="{F6535DB8-F6E8-4C33-AFEE-D97FE4D23609}" sibTransId="{3B323222-C716-4BB1-A8F8-811FD392B420}"/>
    <dgm:cxn modelId="{6D5A2989-ACDB-499B-9DDC-8AE7EEE00FAB}" srcId="{8E0D054F-5554-4C2E-A241-F33FAD301EBF}" destId="{7EE56631-D6B4-442F-9A5A-4F0FA3C88EE8}" srcOrd="2" destOrd="0" parTransId="{4AF8590A-504E-40FA-A8C5-B51E6DC46829}" sibTransId="{56373505-2657-4FCC-8E78-98E7C59B7F22}"/>
    <dgm:cxn modelId="{4E9D078E-849D-4A3F-9FCA-EA7F3A805EBB}" srcId="{8E0D054F-5554-4C2E-A241-F33FAD301EBF}" destId="{B9744B39-FE96-4FF9-96A5-13ADDED21EDE}" srcOrd="3" destOrd="0" parTransId="{CC0A93BE-ED81-4B99-BA72-693420955F02}" sibTransId="{B5C0F8FA-A39E-443E-9C49-EB5739395FE3}"/>
    <dgm:cxn modelId="{13C129B7-B7A2-4020-95E9-2C410355C55A}" srcId="{8E0D054F-5554-4C2E-A241-F33FAD301EBF}" destId="{189F2D7A-7E83-4030-8F4B-35E1871D4A4B}" srcOrd="0" destOrd="0" parTransId="{2B2A3D0D-D93B-4F5B-B85C-3794869B4633}" sibTransId="{1073F31E-6985-42C9-A174-F1093F875A1E}"/>
    <dgm:cxn modelId="{9579E5F5-C263-49C9-BAAB-90B4834E3597}" type="presOf" srcId="{189F2D7A-7E83-4030-8F4B-35E1871D4A4B}" destId="{2F985B7B-326D-42F5-BEE4-FCB67D4A6A2E}" srcOrd="0" destOrd="0" presId="urn:microsoft.com/office/officeart/2005/8/layout/cycle3"/>
    <dgm:cxn modelId="{BC38E3F6-95D1-4510-AE14-C1ACC856E13A}" type="presOf" srcId="{B9744B39-FE96-4FF9-96A5-13ADDED21EDE}" destId="{E4B8E62E-9FB3-4837-BB37-FA8349FCD131}" srcOrd="0" destOrd="0" presId="urn:microsoft.com/office/officeart/2005/8/layout/cycle3"/>
    <dgm:cxn modelId="{A93B74F7-C6F2-462C-A633-CB875A284862}" type="presOf" srcId="{E5D243D2-5F44-4F61-8430-B40A31C92B47}" destId="{E8281FBD-53F0-4D2A-9806-649C413F2C61}" srcOrd="0" destOrd="0" presId="urn:microsoft.com/office/officeart/2005/8/layout/cycle3"/>
    <dgm:cxn modelId="{7055FAFA-84B6-43E0-8A34-9BF7CAB860D9}" srcId="{8E0D054F-5554-4C2E-A241-F33FAD301EBF}" destId="{E5D243D2-5F44-4F61-8430-B40A31C92B47}" srcOrd="1" destOrd="0" parTransId="{C6DA2A57-FAC8-44E9-8CF6-022D87D68DA7}" sibTransId="{876A29C1-755C-463A-B7C9-ABFBFDDEB1AB}"/>
    <dgm:cxn modelId="{EC24C0B2-CDA4-4D6F-9A6A-97F8027C8637}" type="presParOf" srcId="{7CB839C3-27F7-48E2-90FC-8198644C766F}" destId="{1FE5F0AB-18A1-4DEE-ACCF-E9D59E45B36A}" srcOrd="0" destOrd="0" presId="urn:microsoft.com/office/officeart/2005/8/layout/cycle3"/>
    <dgm:cxn modelId="{8C0F95A6-AD56-4CBC-86F5-DC135C9B30AA}" type="presParOf" srcId="{1FE5F0AB-18A1-4DEE-ACCF-E9D59E45B36A}" destId="{2F985B7B-326D-42F5-BEE4-FCB67D4A6A2E}" srcOrd="0" destOrd="0" presId="urn:microsoft.com/office/officeart/2005/8/layout/cycle3"/>
    <dgm:cxn modelId="{0AAE2250-71D2-4C3F-BDDA-82B35EAC5C00}" type="presParOf" srcId="{1FE5F0AB-18A1-4DEE-ACCF-E9D59E45B36A}" destId="{60E7D30C-3446-49FC-A220-087C986C1DD8}" srcOrd="1" destOrd="0" presId="urn:microsoft.com/office/officeart/2005/8/layout/cycle3"/>
    <dgm:cxn modelId="{1861749C-25E6-4910-8E82-EDD441149AEF}" type="presParOf" srcId="{1FE5F0AB-18A1-4DEE-ACCF-E9D59E45B36A}" destId="{E8281FBD-53F0-4D2A-9806-649C413F2C61}" srcOrd="2" destOrd="0" presId="urn:microsoft.com/office/officeart/2005/8/layout/cycle3"/>
    <dgm:cxn modelId="{F4F3043C-DB39-426E-B825-BDD4808289EE}" type="presParOf" srcId="{1FE5F0AB-18A1-4DEE-ACCF-E9D59E45B36A}" destId="{B5DDE6A5-254B-47BD-9C2F-9DE31BD13FE7}" srcOrd="3" destOrd="0" presId="urn:microsoft.com/office/officeart/2005/8/layout/cycle3"/>
    <dgm:cxn modelId="{FBFBED3F-C4B4-42FC-B07E-D66E7D0698DA}" type="presParOf" srcId="{1FE5F0AB-18A1-4DEE-ACCF-E9D59E45B36A}" destId="{E4B8E62E-9FB3-4837-BB37-FA8349FCD131}" srcOrd="4" destOrd="0" presId="urn:microsoft.com/office/officeart/2005/8/layout/cycle3"/>
    <dgm:cxn modelId="{13C67B48-C342-46CC-826A-969B2B8784E4}" type="presParOf" srcId="{1FE5F0AB-18A1-4DEE-ACCF-E9D59E45B36A}" destId="{DB8C59F3-E536-46AB-8D78-CC74C09640A1}" srcOrd="5" destOrd="0" presId="urn:microsoft.com/office/officeart/2005/8/layout/cycle3"/>
    <dgm:cxn modelId="{C2B73A0D-AC18-4C71-AB42-503C28CE7E3F}" type="presParOf" srcId="{1FE5F0AB-18A1-4DEE-ACCF-E9D59E45B36A}" destId="{A795B94B-4CE0-4E56-958D-EBE6BCB68FE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D0C4-173A-4F1B-B354-97AD519C559D}">
      <dsp:nvSpPr>
        <dsp:cNvPr id="0" name=""/>
        <dsp:cNvSpPr/>
      </dsp:nvSpPr>
      <dsp:spPr>
        <a:xfrm>
          <a:off x="36" y="156210"/>
          <a:ext cx="3458353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Times New Roman" pitchFamily="18" charset="0"/>
              <a:cs typeface="Times New Roman" pitchFamily="18" charset="0"/>
            </a:rPr>
            <a:t>Бірінші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" y="156210"/>
        <a:ext cx="3458353" cy="691200"/>
      </dsp:txXfrm>
    </dsp:sp>
    <dsp:sp modelId="{0E2409D6-A803-476B-9AEF-824978D2001E}">
      <dsp:nvSpPr>
        <dsp:cNvPr id="0" name=""/>
        <dsp:cNvSpPr/>
      </dsp:nvSpPr>
      <dsp:spPr>
        <a:xfrm>
          <a:off x="36" y="847410"/>
          <a:ext cx="3458353" cy="1284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400" kern="1200" dirty="0">
              <a:latin typeface="Times New Roman" pitchFamily="18" charset="0"/>
              <a:cs typeface="Times New Roman" pitchFamily="18" charset="0"/>
            </a:rPr>
            <a:t>органикалық заттарды автотрофтар жасайды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" y="847410"/>
        <a:ext cx="3458353" cy="1284659"/>
      </dsp:txXfrm>
    </dsp:sp>
    <dsp:sp modelId="{225D5495-9E0F-4048-B146-CE28C52FD3A5}">
      <dsp:nvSpPr>
        <dsp:cNvPr id="0" name=""/>
        <dsp:cNvSpPr/>
      </dsp:nvSpPr>
      <dsp:spPr>
        <a:xfrm>
          <a:off x="3942558" y="156210"/>
          <a:ext cx="3458353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Times New Roman" pitchFamily="18" charset="0"/>
              <a:cs typeface="Times New Roman" pitchFamily="18" charset="0"/>
            </a:rPr>
            <a:t>Екінші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2558" y="156210"/>
        <a:ext cx="3458353" cy="691200"/>
      </dsp:txXfrm>
    </dsp:sp>
    <dsp:sp modelId="{F2D137CD-35D3-4BA4-9E07-5AE55C51C3E4}">
      <dsp:nvSpPr>
        <dsp:cNvPr id="0" name=""/>
        <dsp:cNvSpPr/>
      </dsp:nvSpPr>
      <dsp:spPr>
        <a:xfrm>
          <a:off x="3942558" y="847410"/>
          <a:ext cx="3458353" cy="12846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400" kern="1200" dirty="0">
              <a:latin typeface="Times New Roman" pitchFamily="18" charset="0"/>
              <a:cs typeface="Times New Roman" pitchFamily="18" charset="0"/>
            </a:rPr>
            <a:t>органикалық заттарды гетеротрофтар жасады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2558" y="847410"/>
        <a:ext cx="3458353" cy="1284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3EE0-71D5-4F5A-8A66-8B72AD19281F}">
      <dsp:nvSpPr>
        <dsp:cNvPr id="0" name=""/>
        <dsp:cNvSpPr/>
      </dsp:nvSpPr>
      <dsp:spPr>
        <a:xfrm>
          <a:off x="0" y="3693319"/>
          <a:ext cx="8229600" cy="808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екінші өнім (органикалық заттың гетеротрофты организмдердегі жасалуы)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93319"/>
        <a:ext cx="8229600" cy="808007"/>
      </dsp:txXfrm>
    </dsp:sp>
    <dsp:sp modelId="{DD3CC28A-539B-402F-8CFB-229AF5852E8A}">
      <dsp:nvSpPr>
        <dsp:cNvPr id="0" name=""/>
        <dsp:cNvSpPr/>
      </dsp:nvSpPr>
      <dsp:spPr>
        <a:xfrm rot="10800000">
          <a:off x="0" y="2462723"/>
          <a:ext cx="8229600" cy="1242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шын таза бірінші өнім – органикалық заттың жинақталу жылдамдығы, одан есептеу кезеңіндегі гетеротрофтардың пайдаланғанын және опадты-үзіліп түскен өсімдік бөлшектерін алып тастау керек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62723"/>
        <a:ext cx="8229600" cy="807480"/>
      </dsp:txXfrm>
    </dsp:sp>
    <dsp:sp modelId="{EE76DFB3-FB1F-4F42-A6E8-DBEA186B0B51}">
      <dsp:nvSpPr>
        <dsp:cNvPr id="0" name=""/>
        <dsp:cNvSpPr/>
      </dsp:nvSpPr>
      <dsp:spPr>
        <a:xfrm rot="10800000">
          <a:off x="0" y="1232126"/>
          <a:ext cx="8229600" cy="1242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таза бірінші өнім – өсімдіктердің тыныс алуына жұмсалғанынан қалған органикалық заттың жиналу жылдамдығы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232126"/>
        <a:ext cx="8229600" cy="807480"/>
      </dsp:txXfrm>
    </dsp:sp>
    <dsp:sp modelId="{3126BC56-BFD8-4F4B-BF35-4DE64C7AE240}">
      <dsp:nvSpPr>
        <dsp:cNvPr id="0" name=""/>
        <dsp:cNvSpPr/>
      </dsp:nvSpPr>
      <dsp:spPr>
        <a:xfrm rot="10800000">
          <a:off x="0" y="1530"/>
          <a:ext cx="8229600" cy="1242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жалпы бірінші өнім – фотосинтез процесінде құралған органикалық зат мөлшері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30"/>
        <a:ext cx="8229600" cy="80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3ECB9-130D-4A63-B2A6-F96119809E10}">
      <dsp:nvSpPr>
        <dsp:cNvPr id="0" name=""/>
        <dsp:cNvSpPr/>
      </dsp:nvSpPr>
      <dsp:spPr>
        <a:xfrm>
          <a:off x="1436" y="1000676"/>
          <a:ext cx="1654559" cy="1784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/>
            <a:t>Пайдалы өнім</a:t>
          </a:r>
          <a:endParaRPr lang="ru-RU" sz="2200" kern="1200" dirty="0"/>
        </a:p>
      </dsp:txBody>
      <dsp:txXfrm>
        <a:off x="243741" y="1262063"/>
        <a:ext cx="1169949" cy="1262086"/>
      </dsp:txXfrm>
    </dsp:sp>
    <dsp:sp modelId="{E5BBE7BF-888A-4E3F-AE50-D43709D466A5}">
      <dsp:nvSpPr>
        <dsp:cNvPr id="0" name=""/>
        <dsp:cNvSpPr/>
      </dsp:nvSpPr>
      <dsp:spPr>
        <a:xfrm>
          <a:off x="2358052" y="1022557"/>
          <a:ext cx="1488359" cy="1741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358052" y="1370777"/>
        <a:ext cx="1041851" cy="1044659"/>
      </dsp:txXfrm>
    </dsp:sp>
    <dsp:sp modelId="{4FC6FCC3-85C1-46E5-902F-65404DE3F87D}">
      <dsp:nvSpPr>
        <dsp:cNvPr id="0" name=""/>
        <dsp:cNvSpPr/>
      </dsp:nvSpPr>
      <dsp:spPr>
        <a:xfrm>
          <a:off x="4464220" y="285749"/>
          <a:ext cx="3178208" cy="321471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/>
            <a:t>Биологиялық өнімділік</a:t>
          </a:r>
          <a:endParaRPr lang="ru-RU" sz="2200" kern="1200" dirty="0"/>
        </a:p>
      </dsp:txBody>
      <dsp:txXfrm>
        <a:off x="4929658" y="756533"/>
        <a:ext cx="2247332" cy="2273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D30C-3446-49FC-A220-087C986C1DD8}">
      <dsp:nvSpPr>
        <dsp:cNvPr id="0" name=""/>
        <dsp:cNvSpPr/>
      </dsp:nvSpPr>
      <dsp:spPr>
        <a:xfrm>
          <a:off x="2043201" y="-3923"/>
          <a:ext cx="5057596" cy="5057596"/>
        </a:xfrm>
        <a:prstGeom prst="circularArrow">
          <a:avLst>
            <a:gd name="adj1" fmla="val 5274"/>
            <a:gd name="adj2" fmla="val 312630"/>
            <a:gd name="adj3" fmla="val 14218564"/>
            <a:gd name="adj4" fmla="val 1713261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85B7B-326D-42F5-BEE4-FCB67D4A6A2E}">
      <dsp:nvSpPr>
        <dsp:cNvPr id="0" name=""/>
        <dsp:cNvSpPr/>
      </dsp:nvSpPr>
      <dsp:spPr>
        <a:xfrm>
          <a:off x="3605361" y="2098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ормандағы доминант ағаш түрлерін таңдап алады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548" y="49285"/>
        <a:ext cx="1838903" cy="872264"/>
      </dsp:txXfrm>
    </dsp:sp>
    <dsp:sp modelId="{E8281FBD-53F0-4D2A-9806-649C413F2C61}">
      <dsp:nvSpPr>
        <dsp:cNvPr id="0" name=""/>
        <dsp:cNvSpPr/>
      </dsp:nvSpPr>
      <dsp:spPr>
        <a:xfrm>
          <a:off x="5382240" y="1027979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1,3 м биіктікте 1 гектардағы ағаштардың стволының диаметрін анықтайды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427" y="1075166"/>
        <a:ext cx="1838903" cy="872264"/>
      </dsp:txXfrm>
    </dsp:sp>
    <dsp:sp modelId="{B5DDE6A5-254B-47BD-9C2F-9DE31BD13FE7}">
      <dsp:nvSpPr>
        <dsp:cNvPr id="0" name=""/>
        <dsp:cNvSpPr/>
      </dsp:nvSpPr>
      <dsp:spPr>
        <a:xfrm>
          <a:off x="5382240" y="3079743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Биіктік өлшеуіштер эклиметр арқылы биіктіктерін анықтайды 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427" y="3126930"/>
        <a:ext cx="1838903" cy="872264"/>
      </dsp:txXfrm>
    </dsp:sp>
    <dsp:sp modelId="{E4B8E62E-9FB3-4837-BB37-FA8349FCD131}">
      <dsp:nvSpPr>
        <dsp:cNvPr id="0" name=""/>
        <dsp:cNvSpPr/>
      </dsp:nvSpPr>
      <dsp:spPr>
        <a:xfrm>
          <a:off x="3605361" y="4105625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Сосын олардың ішінде орташа биіктігіне және диаметріне қарап 3 модельдік ағаштарды алады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548" y="4152812"/>
        <a:ext cx="1838903" cy="872264"/>
      </dsp:txXfrm>
    </dsp:sp>
    <dsp:sp modelId="{DB8C59F3-E536-46AB-8D78-CC74C09640A1}">
      <dsp:nvSpPr>
        <dsp:cNvPr id="0" name=""/>
        <dsp:cNvSpPr/>
      </dsp:nvSpPr>
      <dsp:spPr>
        <a:xfrm>
          <a:off x="1828482" y="3079743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Сосын сол модельдік ағаштарды жер бетінің деңгейінде кесіп, бүкіл бойындағы бұтақтарынан тазартады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5669" y="3126930"/>
        <a:ext cx="1838903" cy="872264"/>
      </dsp:txXfrm>
    </dsp:sp>
    <dsp:sp modelId="{A795B94B-4CE0-4E56-958D-EBE6BCB68FE5}">
      <dsp:nvSpPr>
        <dsp:cNvPr id="0" name=""/>
        <dsp:cNvSpPr/>
      </dsp:nvSpPr>
      <dsp:spPr>
        <a:xfrm>
          <a:off x="1828482" y="1027979"/>
          <a:ext cx="1933277" cy="96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b="0" kern="1200" dirty="0">
              <a:latin typeface="Times New Roman" pitchFamily="18" charset="0"/>
              <a:cs typeface="Times New Roman" pitchFamily="18" charset="0"/>
            </a:rPr>
            <a:t>Оларды ұзындығы  2 метр бөліктерге бөледі. Ағаштың толық ұзындығы анықталады, диаметрін анықтайды 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5669" y="1075166"/>
        <a:ext cx="1838903" cy="87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BF04-4A54-4EF1-B6FF-EDBFD0656BAB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8515-8F58-4A9D-B2F8-5D31DA24304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00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2EDBB-B8A8-28B2-9C99-7162F2E5A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E3705B-A7D4-CBF4-30D2-B0E89FB8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33782-2595-7580-C1AA-B4CC3750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AE039-3915-EE56-E899-822AAB2B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F31B0-DEC6-E291-92CF-6DAA42BB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335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85B51-0C35-C14F-40F2-4DBEFA38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E738B-AABA-9C1F-639B-FBA0DB542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1AE14-475F-D7FB-0AC1-3E1D2C9F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54DF7-7860-4F05-4B56-9AEC638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B75EA-A34F-0D5D-908F-37A6F46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223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F98D09-DDB1-7BCA-D5C0-61593B53F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C0352-DECC-A88D-D494-641BC3D7D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1BC36-5B79-3A97-4018-C7B627ED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DEEEF-10D6-73D0-C748-1A9FAA2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00609-556C-760C-8102-7442F530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6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E7423-85D4-45D2-50D6-4275B4D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87E5-E295-DDBB-5C2F-AE1249AE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335FA-894D-F6B0-9DBB-AD1F9E80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DE431-8B72-DBD9-D453-93CA6E33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B62B5-8379-EC26-FB58-E8CF8F96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31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CDF8B-3D88-8793-411D-761DE059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48506-0DF9-304D-AA86-DD7FBAD5B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A0DBB-A5A3-939A-C10B-620E2E7E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F866-5A82-678D-CDE0-AB522226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8A96C-692F-54F7-7873-D7D742E7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510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FBE17-0542-4149-1E83-1D4A1E17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66698-C698-D997-FFCB-40D3864DB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ABF606-96CB-82F1-C3D0-7FCEA6BC9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8EC67-98F7-04E0-EDAF-6315EF81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83BB0-08FD-2302-D975-6EDD1B9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8357D-7628-BE03-A20E-8364CFAF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1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098F8-5C1C-A96C-256E-49E10929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F9E26-CCF0-FAD4-2484-CE9AAB5D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AECE7-5A27-F46C-D41C-C4C4C108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3129E3-A97F-AFEC-4F21-E31380E65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63771-7466-5E22-E592-1791CCDEB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9FCB61-634B-D186-58BE-8A3ECC2A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A4E3C0-3B86-1CCB-C03E-E1FFF98D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29A55E-EE6E-A8CE-44B8-A39FE245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7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A4EAA-3613-C839-19ED-0C74DF7C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BB46F5-0FAC-7ED6-095B-35FEBF18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CD369F-0839-225D-89C7-BD739C51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ACD31C-EB1E-7DF3-5ECB-7B75BB20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458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C8339B-7F56-C89A-9063-37D064FF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415D92-F337-B9BE-648F-61E2C577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AF294-5143-AC10-5636-C721F6B2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23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FB077-7379-0E34-5A5F-EAA1CC95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48421-3801-5D1F-BD01-BA0CED55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8C5E7-087C-805A-7B1D-0DAE7F7EE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E6B8A-2BF8-2834-4F14-D5FDE6F0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5BDC3-5B61-AB28-EE1F-861012EA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F9B8CB-ECCB-9831-4AE5-D2D80DC2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09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C50C-C8AD-9CC5-98CD-951E605B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17C69A-125F-CB86-4B85-00B872EF9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35D248-91D2-8B94-2E32-BBF4326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1BBFD-F6EE-179D-CC22-85A2DE38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ABD91-DEB6-1F85-9D5A-0FF075E7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7E0A0-1367-40BF-0A39-D005F805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08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8B65B-4322-87D2-50EE-92750C7E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EF8BD-4AC3-586D-7360-DA19E538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6BF6E-229C-27D7-E798-1F2EB1D9C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21EF-60AA-487D-992A-FDD09A14CC16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F2F4B-5F78-D8D0-FBDE-A115D2C56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7BB8F-29B9-46FA-F6A6-9A6B68A07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2C24-0378-40F7-8832-669D9B4D03F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00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3782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8827" y="2988898"/>
            <a:ext cx="10376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200" b="1" cap="none" spc="150" dirty="0">
                <a:ln w="11430"/>
                <a:latin typeface="Times New Roman" pitchFamily="18" charset="0"/>
                <a:cs typeface="Times New Roman" pitchFamily="18" charset="0"/>
              </a:rPr>
              <a:t>ФИТОЦЕНОЗДАРДЫҢ ӨНІМДІЛІГІ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7" y="118547"/>
            <a:ext cx="1560688" cy="1746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13" y="-85107"/>
            <a:ext cx="1894276" cy="1882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295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б.ғ.к., профессор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Аметов Абибулла Аметович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2100664"/>
            <a:ext cx="735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Дәріс 8</a:t>
            </a: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09786" y="2500306"/>
          <a:ext cx="76438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5600" y="1000108"/>
            <a:ext cx="974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Биологиялық өнімділік дегеніміз – өнімнің бір жылдағы өсуі. </a:t>
            </a:r>
          </a:p>
          <a:p>
            <a:pPr algn="just">
              <a:buFont typeface="Arial" pitchFamily="34" charset="0"/>
              <a:buChar char="•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Ал пайдалы өнімділік дегеніміз – өсімдік қауымындағы қанша жылда жиналғанына байланыссыз фитомассаның пайдалы қоры.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6101" y="4432316"/>
            <a:ext cx="8186766" cy="2145404"/>
          </a:xfrm>
        </p:spPr>
        <p:txBody>
          <a:bodyPr>
            <a:normAutofit fontScale="70000" lnSpcReduction="2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1) ормандағы сүректің (ағаштың) пайдалы қоры, қабықтың пробкасының пайдалы қоры;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2) шөлдердегі құрамында танині бар тамырларының қоры;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3) қыналы жайлаудағы малазықтық қоры және т.б.</a:t>
            </a:r>
          </a:p>
          <a:p>
            <a:pPr marL="90488" indent="179388" algn="just">
              <a:buNone/>
              <a:tabLst>
                <a:tab pos="90488" algn="l"/>
              </a:tabLst>
            </a:pPr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90488" indent="179388" algn="just">
              <a:buNone/>
              <a:tabLst>
                <a:tab pos="90488" algn="l"/>
              </a:tabLst>
            </a:pPr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Пайдалы өнімділіктің өлшем бірлігі центнер/гектарына немесе куб метр/гектарына.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zakagioboi.ru/assets/images/products/forest/FOREST-17354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567075"/>
            <a:ext cx="4752528" cy="35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8.depositphotos.com/1032124/1041/i/950/depositphotos_10411664-Tree-trunk-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567075"/>
            <a:ext cx="2952328" cy="18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aqvium.ru/images/aquarium_decor/bogwood/woo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9854" b="10854"/>
          <a:stretch/>
        </p:blipFill>
        <p:spPr bwMode="auto">
          <a:xfrm>
            <a:off x="7104112" y="2492897"/>
            <a:ext cx="2952328" cy="1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0042"/>
            <a:ext cx="8643998" cy="1066800"/>
          </a:xfrm>
        </p:spPr>
        <p:txBody>
          <a:bodyPr>
            <a:normAutofit/>
          </a:bodyPr>
          <a:lstStyle/>
          <a:p>
            <a:pPr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Ормандарда сүректің пайдалы қорын анықтау үшін модельдік ағаштар тәсілін қолданады.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500174"/>
          <a:ext cx="9144000" cy="507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9852" y="2428868"/>
            <a:ext cx="6715172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800" y="1429793"/>
            <a:ext cx="8619067" cy="5288676"/>
          </a:xfrm>
        </p:spPr>
        <p:txBody>
          <a:bodyPr/>
          <a:lstStyle/>
          <a:p>
            <a:pPr marL="90488" indent="19050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Сосын олардың (дінінің) толық көлемін келесі формула бойынша анықтайды. </a:t>
            </a:r>
          </a:p>
          <a:p>
            <a:pPr algn="ctr">
              <a:buNone/>
            </a:pPr>
            <a:endParaRPr lang="kk-KZ" dirty="0"/>
          </a:p>
          <a:p>
            <a:pPr algn="ctr">
              <a:buNone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V = 2(g</a:t>
            </a:r>
            <a:r>
              <a:rPr lang="kk-KZ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+ g</a:t>
            </a:r>
            <a:r>
              <a:rPr lang="kk-KZ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+ g</a:t>
            </a:r>
            <a:r>
              <a:rPr lang="kk-KZ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+ …..+ g</a:t>
            </a:r>
            <a:r>
              <a:rPr lang="kk-KZ" sz="3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) + g</a:t>
            </a:r>
            <a:r>
              <a:rPr lang="kk-KZ" sz="3200" b="1" baseline="-25000" dirty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1/3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/>
          </a:p>
          <a:p>
            <a:pPr marL="90488" indent="19050">
              <a:buNone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90488" indent="19050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Мұндағы g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,g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– бірінші, екінші, үшінші, n-дік кескіндердің диаметрлері. </a:t>
            </a:r>
          </a:p>
          <a:p>
            <a:pPr marL="90488" indent="19050">
              <a:buNone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90488" indent="19050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Осыларды есептеу арқылы толық 1 гектардағы сүректердің көлемін біліп, оның жалпы қорын анықтайды.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0488" indent="19050">
              <a:buNone/>
            </a:pPr>
            <a:endParaRPr lang="ru-RU" dirty="0"/>
          </a:p>
          <a:p>
            <a:pPr marL="90488" indent="190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4221088"/>
            <a:ext cx="8643998" cy="22797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Ал шалғындықтарда және жайылымдардағы мал азығы қорын анықтау үшін сынақ аудандары тәсілі қолданылады. </a:t>
            </a:r>
          </a:p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Далаларда, шөлдерде, шалғындықтарда әдетте 1 м</a:t>
            </a:r>
            <a:r>
              <a:rPr lang="kk-K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ағаш пайдаланылады, кейде 0,25 м</a:t>
            </a:r>
            <a:r>
              <a:rPr lang="kk-K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аудандар қолданылады. Мәселе сол сынақ аудандарының санында. Дегенмен пайдалы өнімді дәл анықтау үшін 1 метрлік 30 сынақ ауданы қолданылғаны дұрыс. </a:t>
            </a:r>
          </a:p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Бірақ та қазіргі кезде жұмысты тезірек бітіру үшін кейде 3-5 сынақ аудандары ғана пайдаланылады.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fonstola.ru/large/201309/112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620689"/>
            <a:ext cx="3528392" cy="22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1366x768.net/large/201308/13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631955"/>
            <a:ext cx="3763937" cy="21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ustralia-tour.info/wp-content/uploads/Little-Sandy-Des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16833"/>
            <a:ext cx="3168352" cy="21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5572140"/>
            <a:ext cx="8186766" cy="1002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Орманның жасына байланысты жалпы өнімнің (P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); таза өнімнің (P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); биоценоздағы организмдердің дем алуына жұмсалатын энергияның (R) және жалпы биомассаның (B) өзгеруі (Одум, 1969)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Жулдыз\Desktop\IMG_4547.JPG"/>
          <p:cNvPicPr/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238348" y="57148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5643578"/>
            <a:ext cx="8229600" cy="10023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kk-KZ" i="1" dirty="0">
                <a:latin typeface="Times New Roman" pitchFamily="18" charset="0"/>
                <a:cs typeface="Times New Roman" pitchFamily="18" charset="0"/>
              </a:rPr>
              <a:t>Ammodendron argenteum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қауымындағы фитомассасының таралуы: 1 – тірі көпжылдық сабақтар; 2 – жер үстіндегі ярустардағы моргмасса; 3 – бір жылдық өркендер; 4 – ірі тамырлар; 5 – майда тамырлар; 6 – қаңқа (скелетные) тамырлар (Анапиев И.М.)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Жулдыз\Desktop\IMG_4556.JPG"/>
          <p:cNvPicPr/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166910" y="571480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7" y="1083734"/>
            <a:ext cx="9450677" cy="50226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Өсімдіктер жабынындағы азықтың пайдалы қорын дәл дұрыс есептеп шығару үшін сынақ аудандарының саны қанша болу керек деген сұрақтар туады. Фитомассаның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+-10 % дәлдікпен анықтау үшін 1м</a:t>
            </a:r>
            <a:r>
              <a:rPr lang="kk-K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-ден 10 сынақ ауданынан алған жеткілікті немесе  4 м</a:t>
            </a:r>
            <a:r>
              <a:rPr lang="kk-K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-ден алатын болсақ 3-4 сынақ ауданы жеткілікті деп саналады. Фитоценоздың структурасына байланысты сынақ ауданының саны көпте, аз да болуы мүмкін. Дәлірек мәліметтер алу үшін ондаған кейде тіпті жүздеген сынақ аудандарын алу қажет.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2506133" y="2505670"/>
            <a:ext cx="820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K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823" y="410514"/>
            <a:ext cx="8360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9388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ЖОСПАРЫ:</a:t>
            </a:r>
          </a:p>
        </p:txBody>
      </p:sp>
      <p:pic>
        <p:nvPicPr>
          <p:cNvPr id="2051" name="Picture 3" descr="http://img-fotki.yandex.ru/get/9216/981986.47/0_87c9e_9905b71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231" y="3108959"/>
            <a:ext cx="6321769" cy="3963255"/>
          </a:xfrm>
          <a:prstGeom prst="rect">
            <a:avLst/>
          </a:prstGeom>
          <a:noFill/>
        </p:spPr>
      </p:pic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90002236-1DA5-68D2-BE77-6AD947F72690}"/>
              </a:ext>
            </a:extLst>
          </p:cNvPr>
          <p:cNvSpPr txBox="1">
            <a:spLocks/>
          </p:cNvSpPr>
          <p:nvPr/>
        </p:nvSpPr>
        <p:spPr>
          <a:xfrm>
            <a:off x="108857" y="1152144"/>
            <a:ext cx="8442959" cy="4325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Биологиялық өнім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Органикалық затты өндірудің этаптары немесе сатылары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Бірінші және таза өнімдер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Фитоценоздың биологиялық және пайдалы өнімдері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Фитоценоздардағы азықтың пайдалы қорын есептеу әдістері, жайылымның сыйымдылығы.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057" y="4214818"/>
            <a:ext cx="11016343" cy="2359718"/>
          </a:xfrm>
        </p:spPr>
        <p:txBody>
          <a:bodyPr>
            <a:normAutofit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Өнімділік дегеніміз тірі организмдердің органикалық заттарды жасау, консервілеу және өзгеру қабілеттілігі. Органикалық заттардың жасалуы және өзгеруі жиынтығын, энергияның сіңіріліп және әр түрлі дәрежеде ұйымдастырылған био- және экосистемалардан өтуін өнім процесі деп атайды.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Жулдыз\Desktop\jj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1000109"/>
            <a:ext cx="3786214" cy="3127075"/>
          </a:xfrm>
          <a:prstGeom prst="rect">
            <a:avLst/>
          </a:prstGeom>
          <a:noFill/>
        </p:spPr>
      </p:pic>
      <p:pic>
        <p:nvPicPr>
          <p:cNvPr id="2052" name="Picture 4" descr="http://reftrend.ru/files/137/e7d63d711b3b86093a6b7b61b058625b.html_files/rId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1000109"/>
            <a:ext cx="4786346" cy="3096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5143512"/>
            <a:ext cx="8229600" cy="14310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Биологиялық өнім дегеніміз фотосинтез және хемосинтез процесі кезінде организмдердің – продуценттердің күн сәулесі энергиясын сіңіріп органикалық затты жинау қарқындылығы.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улдыз\Desktop\image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500042"/>
            <a:ext cx="4357718" cy="4109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81488" y="464344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Биоценоздағы өнімділік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367" y="1285860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Ол органикалық заттарды сосын қоректік зат есебінде консументтер немесе редуценттер пайдаланады.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95538" y="3714752"/>
          <a:ext cx="7400948" cy="22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95802" y="3071811"/>
            <a:ext cx="33575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ӨНІМДІЛІК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Биологиялық өнімділік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дегеніміз – экожүйе құрамындағы өсімдіктер, микроорганизмдер және жануарлардың биомасса өнімділігін көрсететін түсінік.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Биологиялық өнім экологияға және жалпы биологияға қатысты термин. Биологиялық өнімнің мәні фотосинтез және хемосинтез нәтижесінде күн сәулесі энергиясын сіңіру нәтижесінде экожүйедегеі биомасса ұрпағының (генерация) жылдамдығы.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2926" y="2714620"/>
            <a:ext cx="3500462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8533" y="1571612"/>
            <a:ext cx="8865101" cy="4574296"/>
          </a:xfrm>
        </p:spPr>
        <p:txBody>
          <a:bodyPr>
            <a:norm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Жалпы алғанда популяцияның өнімділігін белгілі бір уақытта формула арқылы есептеуге болады.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P = (B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– B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) + E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P - өнімділік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– алғашқы биомасса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– соңғы биомасса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Е – элиминироваланған биомасса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372533"/>
            <a:ext cx="8229600" cy="1480061"/>
          </a:xfrm>
        </p:spPr>
        <p:txBody>
          <a:bodyPr>
            <a:noAutofit/>
          </a:bodyPr>
          <a:lstStyle/>
          <a:p>
            <a:pPr algn="just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Түсімділік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дегеніміз – фитоценоздың немесе агроценоздың белгілі бір ауданынан алынатын пайдалы өнім мөлшері.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Органикалық затты өндіруді төрт сатыға бөледі: </a:t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2071678"/>
          <a:ext cx="8229600" cy="450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7174" y="2928934"/>
            <a:ext cx="4071966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087422"/>
            <a:ext cx="8229600" cy="5360114"/>
          </a:xfrm>
        </p:spPr>
        <p:txBody>
          <a:bodyPr>
            <a:normAutofit/>
          </a:bodyPr>
          <a:lstStyle/>
          <a:p>
            <a:pPr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Биологиялық өнім белгілі бір аудан мөлшерінде, белгілі бір уақытта синтезделген органикалық заттың мөлшерімен көрсетіледі. </a:t>
            </a:r>
          </a:p>
          <a:p>
            <a:pPr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Жоғарыда айтылғандай өнімділік көрсеткіштерін мынадай формуламен көрсетуге болады:</a:t>
            </a:r>
          </a:p>
          <a:p>
            <a:pPr algn="just"/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+ Ө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+ Ө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+ Ө</a:t>
            </a:r>
            <a:r>
              <a:rPr lang="kk-KZ" sz="2400" baseline="-25000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>
              <a:buNone/>
            </a:pPr>
            <a:endParaRPr lang="kk-KZ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Сонымен жалпы бірінші өнім (ӨЖ) – өсімдіктер қауымының белгілі бір аудандағы (гектар, м</a:t>
            </a:r>
            <a:r>
              <a:rPr lang="kk-KZ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) белгілі бір уақытта (жыл, вегетациялық маусым, тәулік) құралған таза бірінші өнімге (ӨТ) өсімдіктердің демалуына жұмсалған (ӨД), үзіліп түскен бөлшектерін (опад – ОО) және гетеротрофтар пайдаланғанын (ӨГ) өосқандағы фитомассасының көбеюі.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833</Words>
  <Application>Microsoft Office PowerPoint</Application>
  <PresentationFormat>Широкоэкранный</PresentationFormat>
  <Paragraphs>77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Ол органикалық заттарды сосын қоректік зат есебінде консументтер немесе редуценттер пайдаланады.</vt:lpstr>
      <vt:lpstr>Презентация PowerPoint</vt:lpstr>
      <vt:lpstr>Презентация PowerPoint</vt:lpstr>
      <vt:lpstr>Түсімділік дегеніміз – фитоценоздың немесе агроценоздың белгілі бір ауданынан алынатын пайдалы өнім мөлшері.  Органикалық затты өндіруді төрт сатыға бөледі:  </vt:lpstr>
      <vt:lpstr>Презентация PowerPoint</vt:lpstr>
      <vt:lpstr>Презентация PowerPoint</vt:lpstr>
      <vt:lpstr>Презентация PowerPoint</vt:lpstr>
      <vt:lpstr>Ормандарда сүректің пайдалы қорын анықтау үшін модельдік ағаштар тәсілін қолданады.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Tolganay Ryskali</cp:lastModifiedBy>
  <cp:revision>3</cp:revision>
  <dcterms:created xsi:type="dcterms:W3CDTF">2025-11-02T18:30:40Z</dcterms:created>
  <dcterms:modified xsi:type="dcterms:W3CDTF">2025-11-02T18:38:05Z</dcterms:modified>
</cp:coreProperties>
</file>